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6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CFA2-E937-4357-801D-A83DA0A292DF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B49D-EE8D-4361-AC83-6094BFFB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881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CFA2-E937-4357-801D-A83DA0A292DF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B49D-EE8D-4361-AC83-6094BFFB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913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CFA2-E937-4357-801D-A83DA0A292DF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B49D-EE8D-4361-AC83-6094BFFB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901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CFA2-E937-4357-801D-A83DA0A292DF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B49D-EE8D-4361-AC83-6094BFFB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074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CFA2-E937-4357-801D-A83DA0A292DF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B49D-EE8D-4361-AC83-6094BFFB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96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CFA2-E937-4357-801D-A83DA0A292DF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B49D-EE8D-4361-AC83-6094BFFB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680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CFA2-E937-4357-801D-A83DA0A292DF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B49D-EE8D-4361-AC83-6094BFFB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685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CFA2-E937-4357-801D-A83DA0A292DF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B49D-EE8D-4361-AC83-6094BFFB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65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CFA2-E937-4357-801D-A83DA0A292DF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B49D-EE8D-4361-AC83-6094BFFB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981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CFA2-E937-4357-801D-A83DA0A292DF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B49D-EE8D-4361-AC83-6094BFFB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45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0CFA2-E937-4357-801D-A83DA0A292DF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B49D-EE8D-4361-AC83-6094BFFB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698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0CFA2-E937-4357-801D-A83DA0A292DF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CB49D-EE8D-4361-AC83-6094BFFB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756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bi.nlm.nih.gov/geo/" TargetMode="External"/><Relationship Id="rId2" Type="http://schemas.openxmlformats.org/officeDocument/2006/relationships/hyperlink" Target="http://www.gtexportal.org/home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ynapse.org/#!Synapse:syn2384331/wiki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-dream-project.org/challenges/sage-bionetworks-dream-breast-cancer-prognosis-challenge" TargetMode="External"/><Relationship Id="rId2" Type="http://schemas.openxmlformats.org/officeDocument/2006/relationships/hyperlink" Target="https://www.synapse.org/#!Synapse:syn2813426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ynapse.org/#!Synapse:syn2785778/wiki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 ideas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835614"/>
            <a:ext cx="6858000" cy="1655762"/>
          </a:xfrm>
        </p:spPr>
        <p:txBody>
          <a:bodyPr/>
          <a:lstStyle/>
          <a:p>
            <a:r>
              <a:rPr lang="en-US" dirty="0" smtClean="0"/>
              <a:t>Anthony Gitter</a:t>
            </a:r>
          </a:p>
          <a:p>
            <a:r>
              <a:rPr lang="en-US" dirty="0" smtClean="0"/>
              <a:t>Cancer Bioinformatics (BMI 826/CS 838)</a:t>
            </a:r>
          </a:p>
          <a:p>
            <a:r>
              <a:rPr lang="en-US" dirty="0" smtClean="0"/>
              <a:t>February 17,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29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Normalizing cancer gene expression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Many studies that use gene expression for clustering or classification do not account for confounding effects</a:t>
            </a:r>
          </a:p>
          <a:p>
            <a:pPr lvl="1"/>
            <a:r>
              <a:rPr lang="en-US" dirty="0" smtClean="0"/>
              <a:t>Age, sex, and other covariates</a:t>
            </a:r>
          </a:p>
          <a:p>
            <a:pPr lvl="1"/>
            <a:r>
              <a:rPr lang="en-US" dirty="0" smtClean="0"/>
              <a:t>Expression due to tissue of origin</a:t>
            </a:r>
          </a:p>
          <a:p>
            <a:pPr lvl="1"/>
            <a:r>
              <a:rPr lang="en-US" dirty="0" smtClean="0"/>
              <a:t>Meta-PCNA example (next class)</a:t>
            </a:r>
          </a:p>
          <a:p>
            <a:r>
              <a:rPr lang="en-US" dirty="0" smtClean="0"/>
              <a:t>Normalizing expression data to remove these factors could improve cancer models</a:t>
            </a:r>
          </a:p>
          <a:p>
            <a:r>
              <a:rPr lang="en-US" dirty="0" smtClean="0"/>
              <a:t>Can integrate expression data from healthy cells or tissues</a:t>
            </a:r>
          </a:p>
          <a:p>
            <a:pPr lvl="1"/>
            <a:r>
              <a:rPr lang="en-US" dirty="0" smtClean="0"/>
              <a:t>TCGA normal samples</a:t>
            </a:r>
          </a:p>
          <a:p>
            <a:pPr lvl="1"/>
            <a:r>
              <a:rPr lang="en-US" dirty="0" err="1" smtClean="0">
                <a:hlinkClick r:id="rId2"/>
              </a:rPr>
              <a:t>GTEx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GEO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95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Groups of 2-3 students</a:t>
            </a:r>
          </a:p>
          <a:p>
            <a:pPr lvl="1"/>
            <a:r>
              <a:rPr lang="en-US" dirty="0" smtClean="0"/>
              <a:t>Survey forthcoming</a:t>
            </a:r>
          </a:p>
          <a:p>
            <a:r>
              <a:rPr lang="en-US" dirty="0" smtClean="0"/>
              <a:t>Projects will</a:t>
            </a:r>
          </a:p>
          <a:p>
            <a:pPr lvl="1"/>
            <a:r>
              <a:rPr lang="en-US" dirty="0" smtClean="0"/>
              <a:t>Use high-throughput cancer data (genomic, gene expression, proteomic, methylation, etc.)</a:t>
            </a:r>
          </a:p>
          <a:p>
            <a:pPr lvl="1"/>
            <a:r>
              <a:rPr lang="en-US" dirty="0" smtClean="0"/>
              <a:t>Extend an existing method or implement a new model</a:t>
            </a:r>
          </a:p>
          <a:p>
            <a:pPr lvl="1"/>
            <a:r>
              <a:rPr lang="en-US" dirty="0" smtClean="0"/>
              <a:t>Produce </a:t>
            </a:r>
            <a:r>
              <a:rPr lang="en-US" b="1" i="1" dirty="0" smtClean="0"/>
              <a:t>and evaluate</a:t>
            </a:r>
            <a:r>
              <a:rPr lang="en-US" dirty="0" smtClean="0"/>
              <a:t> novel hypotheses</a:t>
            </a:r>
          </a:p>
          <a:p>
            <a:pPr lvl="1"/>
            <a:r>
              <a:rPr lang="en-US" dirty="0" smtClean="0"/>
              <a:t>Be computationally reproducible</a:t>
            </a:r>
          </a:p>
          <a:p>
            <a:r>
              <a:rPr lang="en-US" dirty="0" smtClean="0"/>
              <a:t>Propose your own topic or select from these ideas</a:t>
            </a:r>
          </a:p>
          <a:p>
            <a:r>
              <a:rPr lang="en-US" dirty="0" smtClean="0"/>
              <a:t>Proposals due 3/10</a:t>
            </a:r>
          </a:p>
        </p:txBody>
      </p:sp>
    </p:spTree>
    <p:extLst>
      <p:ext uri="{BB962C8B-B14F-4D97-AF65-F5344CB8AC3E}">
        <p14:creationId xmlns:p14="http://schemas.microsoft.com/office/powerpoint/2010/main" val="201848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 existing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</a:t>
            </a:r>
            <a:r>
              <a:rPr lang="en-US" dirty="0" smtClean="0"/>
              <a:t>hoose a method that has source code available</a:t>
            </a:r>
          </a:p>
          <a:p>
            <a:pPr lvl="1"/>
            <a:r>
              <a:rPr lang="en-US" dirty="0" smtClean="0"/>
              <a:t>GISTIC 2.0</a:t>
            </a:r>
          </a:p>
          <a:p>
            <a:pPr lvl="1"/>
            <a:r>
              <a:rPr lang="en-US" dirty="0" smtClean="0"/>
              <a:t>Mutational signatures</a:t>
            </a:r>
          </a:p>
          <a:p>
            <a:pPr lvl="1"/>
            <a:r>
              <a:rPr lang="en-US" dirty="0" err="1" smtClean="0"/>
              <a:t>MEMo</a:t>
            </a:r>
            <a:endParaRPr lang="en-US" dirty="0" smtClean="0"/>
          </a:p>
          <a:p>
            <a:pPr lvl="1"/>
            <a:r>
              <a:rPr lang="en-US" dirty="0" err="1" smtClean="0"/>
              <a:t>Dendrix</a:t>
            </a:r>
            <a:endParaRPr lang="en-US" dirty="0" smtClean="0"/>
          </a:p>
          <a:p>
            <a:r>
              <a:rPr lang="en-US" dirty="0" smtClean="0"/>
              <a:t>Make sure the code isn’t a mess and the data are available</a:t>
            </a:r>
            <a:r>
              <a:rPr lang="en-US" dirty="0"/>
              <a:t> before you submit the project proposal</a:t>
            </a:r>
          </a:p>
          <a:p>
            <a:r>
              <a:rPr lang="en-US" dirty="0" smtClean="0"/>
              <a:t>Look ahead to papers we will read that provide code</a:t>
            </a:r>
          </a:p>
          <a:p>
            <a:pPr lvl="1"/>
            <a:r>
              <a:rPr lang="en-US" dirty="0"/>
              <a:t>Helios</a:t>
            </a:r>
          </a:p>
          <a:p>
            <a:pPr lvl="1"/>
            <a:r>
              <a:rPr lang="en-US" dirty="0" smtClean="0"/>
              <a:t>Setty2012 or RACER</a:t>
            </a:r>
          </a:p>
          <a:p>
            <a:pPr lvl="1"/>
            <a:r>
              <a:rPr lang="en-US" dirty="0" smtClean="0"/>
              <a:t>Osmanbeyoglu2014</a:t>
            </a:r>
          </a:p>
          <a:p>
            <a:pPr lvl="1"/>
            <a:r>
              <a:rPr lang="en-US" dirty="0" smtClean="0"/>
              <a:t>HotNet2</a:t>
            </a:r>
          </a:p>
          <a:p>
            <a:pPr lvl="1"/>
            <a:r>
              <a:rPr lang="en-US" dirty="0" smtClean="0"/>
              <a:t>NBS (bad link?)</a:t>
            </a:r>
          </a:p>
          <a:p>
            <a:r>
              <a:rPr lang="en-US" dirty="0" smtClean="0"/>
              <a:t>Can improve the algorithm or integrate more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21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DREAM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D</a:t>
            </a:r>
            <a:r>
              <a:rPr lang="en-US" dirty="0"/>
              <a:t>ialogue for </a:t>
            </a:r>
            <a:r>
              <a:rPr lang="en-US" u="sng" dirty="0"/>
              <a:t>R</a:t>
            </a:r>
            <a:r>
              <a:rPr lang="en-US" dirty="0"/>
              <a:t>everse </a:t>
            </a:r>
            <a:r>
              <a:rPr lang="en-US" u="sng" dirty="0"/>
              <a:t>E</a:t>
            </a:r>
            <a:r>
              <a:rPr lang="en-US" dirty="0"/>
              <a:t>ngineering </a:t>
            </a:r>
            <a:r>
              <a:rPr lang="en-US" u="sng" dirty="0"/>
              <a:t>A</a:t>
            </a:r>
            <a:r>
              <a:rPr lang="en-US" dirty="0"/>
              <a:t>ssessments and </a:t>
            </a:r>
            <a:r>
              <a:rPr lang="en-US" u="sng" dirty="0" smtClean="0"/>
              <a:t>M</a:t>
            </a:r>
            <a:r>
              <a:rPr lang="en-US" dirty="0" smtClean="0"/>
              <a:t>ethods</a:t>
            </a:r>
          </a:p>
          <a:p>
            <a:pPr lvl="1"/>
            <a:r>
              <a:rPr lang="en-US" dirty="0" smtClean="0"/>
              <a:t>Broad-DREAM </a:t>
            </a:r>
            <a:r>
              <a:rPr lang="en-US" dirty="0"/>
              <a:t>Gene Essentiality Prediction </a:t>
            </a:r>
            <a:r>
              <a:rPr lang="en-US" dirty="0" smtClean="0"/>
              <a:t>Challenge</a:t>
            </a:r>
          </a:p>
          <a:p>
            <a:pPr lvl="1"/>
            <a:r>
              <a:rPr lang="en-US" dirty="0"/>
              <a:t>DREAM 7 - Sage Bionetworks-DREAM Breast Cancer Prognosis </a:t>
            </a:r>
            <a:r>
              <a:rPr lang="en-US" dirty="0" smtClean="0"/>
              <a:t>Challenge</a:t>
            </a:r>
          </a:p>
          <a:p>
            <a:pPr lvl="1"/>
            <a:r>
              <a:rPr lang="en-US" dirty="0"/>
              <a:t>DREAM 7 - NCI-DREAM Drug Sensitivity Prediction </a:t>
            </a:r>
            <a:r>
              <a:rPr lang="en-US" dirty="0" smtClean="0"/>
              <a:t>Challenge</a:t>
            </a:r>
          </a:p>
          <a:p>
            <a:r>
              <a:rPr lang="en-US" dirty="0" smtClean="0"/>
              <a:t>Don’t reproduce methods that have already been shown to work well</a:t>
            </a:r>
          </a:p>
        </p:txBody>
      </p:sp>
    </p:spTree>
    <p:extLst>
      <p:ext uri="{BB962C8B-B14F-4D97-AF65-F5344CB8AC3E}">
        <p14:creationId xmlns:p14="http://schemas.microsoft.com/office/powerpoint/2010/main" val="112745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Broad-DREAM Gene Essentiality Prediction </a:t>
            </a:r>
            <a:r>
              <a:rPr lang="en-US" dirty="0" smtClean="0"/>
              <a:t>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https://www.synapse.org/#!Synapse:syn2384331/wiki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Predict gene essentiality in cancer cell lines</a:t>
            </a:r>
          </a:p>
          <a:p>
            <a:pPr lvl="1"/>
            <a:r>
              <a:rPr lang="en-US" dirty="0" smtClean="0"/>
              <a:t>Whether the cancer cells grow or die when the gene is suppressed</a:t>
            </a:r>
          </a:p>
          <a:p>
            <a:r>
              <a:rPr lang="en-US" dirty="0" smtClean="0"/>
              <a:t>Available features</a:t>
            </a:r>
          </a:p>
          <a:p>
            <a:pPr lvl="1"/>
            <a:r>
              <a:rPr lang="en-US" dirty="0" smtClean="0"/>
              <a:t>Gene expression</a:t>
            </a:r>
          </a:p>
          <a:p>
            <a:pPr lvl="1"/>
            <a:r>
              <a:rPr lang="en-US" dirty="0" smtClean="0"/>
              <a:t>Copy number</a:t>
            </a:r>
          </a:p>
          <a:p>
            <a:pPr lvl="1"/>
            <a:r>
              <a:rPr lang="en-US" dirty="0" smtClean="0"/>
              <a:t>Mutations</a:t>
            </a:r>
          </a:p>
          <a:p>
            <a:pPr lvl="1"/>
            <a:r>
              <a:rPr lang="en-US" dirty="0" smtClean="0"/>
              <a:t>External data not included in the challenge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79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DREAM 7 - Sage Bionetworks-DREAM Breast Cancer Prognosis </a:t>
            </a:r>
            <a:r>
              <a:rPr lang="en-US" dirty="0" smtClean="0"/>
              <a:t>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https://www.synapse.org/#!</a:t>
            </a:r>
            <a:r>
              <a:rPr lang="en-US" dirty="0" smtClean="0">
                <a:hlinkClick r:id="rId2"/>
              </a:rPr>
              <a:t>Synapse:syn2813426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www.the-dream-project.org/challenges/sage-bionetworks-dream-breast-cancer-prognosis-challenge</a:t>
            </a:r>
            <a:endParaRPr lang="en-US" dirty="0" smtClean="0"/>
          </a:p>
          <a:p>
            <a:r>
              <a:rPr lang="en-US" dirty="0" smtClean="0"/>
              <a:t>Predict breast cancer survival</a:t>
            </a:r>
          </a:p>
          <a:p>
            <a:r>
              <a:rPr lang="en-US" dirty="0" smtClean="0"/>
              <a:t>Available features</a:t>
            </a:r>
          </a:p>
          <a:p>
            <a:pPr lvl="1"/>
            <a:r>
              <a:rPr lang="en-US" dirty="0" smtClean="0"/>
              <a:t>Clinical information</a:t>
            </a:r>
          </a:p>
          <a:p>
            <a:pPr lvl="1"/>
            <a:r>
              <a:rPr lang="en-US" dirty="0" smtClean="0"/>
              <a:t>Gene expression</a:t>
            </a:r>
          </a:p>
          <a:p>
            <a:pPr lvl="1"/>
            <a:r>
              <a:rPr lang="en-US" dirty="0" smtClean="0"/>
              <a:t>Copy number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41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DREAM 7 - NCI-DREAM Drug Sensitivity Prediction </a:t>
            </a:r>
            <a:r>
              <a:rPr lang="en-US" dirty="0" smtClean="0"/>
              <a:t>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https://www.synapse.org/#!Synapse:syn2785778/wiki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Rank breast cancer cell lines by their sensitivity to drug compounds</a:t>
            </a:r>
          </a:p>
          <a:p>
            <a:r>
              <a:rPr lang="en-US" dirty="0" smtClean="0"/>
              <a:t>Available features</a:t>
            </a:r>
          </a:p>
          <a:p>
            <a:pPr lvl="1"/>
            <a:r>
              <a:rPr lang="en-US" dirty="0"/>
              <a:t>Gene expression</a:t>
            </a:r>
          </a:p>
          <a:p>
            <a:pPr lvl="1"/>
            <a:r>
              <a:rPr lang="en-US" dirty="0"/>
              <a:t>Copy number</a:t>
            </a:r>
          </a:p>
          <a:p>
            <a:pPr lvl="1"/>
            <a:r>
              <a:rPr lang="en-US" dirty="0"/>
              <a:t>Mutations</a:t>
            </a:r>
          </a:p>
          <a:p>
            <a:pPr lvl="1"/>
            <a:r>
              <a:rPr lang="en-US" dirty="0" smtClean="0"/>
              <a:t>Methylation</a:t>
            </a:r>
          </a:p>
          <a:p>
            <a:pPr lvl="1"/>
            <a:r>
              <a:rPr lang="en-US" dirty="0" smtClean="0"/>
              <a:t>Proteomics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84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 sensitivity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Instead of </a:t>
            </a:r>
            <a:r>
              <a:rPr lang="en-US" dirty="0"/>
              <a:t>DREAM challenge, could use a larger dataset from CCLE or </a:t>
            </a:r>
            <a:r>
              <a:rPr lang="en-US" dirty="0" smtClean="0"/>
              <a:t>Garnett2012 datasets</a:t>
            </a:r>
          </a:p>
          <a:p>
            <a:pPr lvl="1"/>
            <a:r>
              <a:rPr lang="en-US" dirty="0" smtClean="0"/>
              <a:t>More cell lines and drugs</a:t>
            </a:r>
          </a:p>
          <a:p>
            <a:r>
              <a:rPr lang="en-US" dirty="0" smtClean="0"/>
              <a:t>Opportunity to train/test across datasets</a:t>
            </a:r>
          </a:p>
          <a:p>
            <a:pPr lvl="1"/>
            <a:r>
              <a:rPr lang="en-US" dirty="0" smtClean="0"/>
              <a:t>Explore low reproducibility in these screens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18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Suitable cell line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/>
              <a:t>the spirit of </a:t>
            </a:r>
            <a:r>
              <a:rPr lang="en-US" dirty="0" smtClean="0"/>
              <a:t>Domcke2013, identify cancer cell lines that are suitable models for tumor samples</a:t>
            </a:r>
          </a:p>
          <a:p>
            <a:r>
              <a:rPr lang="en-US" dirty="0" smtClean="0"/>
              <a:t>Integrate different types of data</a:t>
            </a:r>
          </a:p>
          <a:p>
            <a:r>
              <a:rPr lang="en-US" dirty="0" smtClean="0"/>
              <a:t>Focus on a systems-level analysis</a:t>
            </a:r>
          </a:p>
        </p:txBody>
      </p:sp>
    </p:spTree>
    <p:extLst>
      <p:ext uri="{BB962C8B-B14F-4D97-AF65-F5344CB8AC3E}">
        <p14:creationId xmlns:p14="http://schemas.microsoft.com/office/powerpoint/2010/main" val="308214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1394</TotalTime>
  <Words>410</Words>
  <Application>Microsoft Office PowerPoint</Application>
  <PresentationFormat>On-screen Show (4:3)</PresentationFormat>
  <Paragraphs>79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Project ideas</vt:lpstr>
      <vt:lpstr>Overview</vt:lpstr>
      <vt:lpstr>Extending existing methods</vt:lpstr>
      <vt:lpstr>DREAM Challenges</vt:lpstr>
      <vt:lpstr>Broad-DREAM Gene Essentiality Prediction Challenge</vt:lpstr>
      <vt:lpstr>DREAM 7 - Sage Bionetworks-DREAM Breast Cancer Prognosis Challenge</vt:lpstr>
      <vt:lpstr>DREAM 7 - NCI-DREAM Drug Sensitivity Prediction Challenge</vt:lpstr>
      <vt:lpstr>Drug sensitivity</vt:lpstr>
      <vt:lpstr>Suitable cell line models</vt:lpstr>
      <vt:lpstr>Normalizing cancer gene expression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Gitter</dc:creator>
  <cp:lastModifiedBy>Anthony Gitter</cp:lastModifiedBy>
  <cp:revision>41</cp:revision>
  <dcterms:created xsi:type="dcterms:W3CDTF">2015-01-19T21:03:39Z</dcterms:created>
  <dcterms:modified xsi:type="dcterms:W3CDTF">2015-02-17T18:28:57Z</dcterms:modified>
</cp:coreProperties>
</file>